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"/>
  </p:notesMasterIdLst>
  <p:sldIdLst>
    <p:sldId id="280" r:id="rId2"/>
    <p:sldId id="300" r:id="rId3"/>
  </p:sldIdLst>
  <p:sldSz cx="9906000" cy="6858000" type="A4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ta Sugahara (須賀原 将太)" initials="SS(将" lastIdx="0" clrIdx="0">
    <p:extLst>
      <p:ext uri="{19B8F6BF-5375-455C-9EA6-DF929625EA0E}">
        <p15:presenceInfo xmlns:p15="http://schemas.microsoft.com/office/powerpoint/2012/main" userId="S-1-5-21-13193587-1794592164-1404200075-593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EB"/>
    <a:srgbClr val="FFCCFF"/>
    <a:srgbClr val="FF66CC"/>
    <a:srgbClr val="0000FF"/>
    <a:srgbClr val="FF6600"/>
    <a:srgbClr val="CC0000"/>
    <a:srgbClr val="CCEC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2" autoAdjust="0"/>
    <p:restoredTop sz="96353" autoAdjust="0"/>
  </p:normalViewPr>
  <p:slideViewPr>
    <p:cSldViewPr snapToGrid="0">
      <p:cViewPr varScale="1">
        <p:scale>
          <a:sx n="77" d="100"/>
          <a:sy n="77" d="100"/>
        </p:scale>
        <p:origin x="114" y="111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FFDE28-4F3B-4900-B3A0-0C3A33BF1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D7AFEB-DD47-48C7-9CA3-9E12D341C6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9107904E-056A-4B5A-BE03-D1192321EE05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520AC-E4B7-43E8-B240-D54FF8E623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CCC86B-4CA7-4927-A4FB-EF50571DD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EF346-F2F4-4219-A2C5-91B657A02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F65B9-46EE-49CC-9CE8-FD607E361A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CC8D948A-DAEB-41F9-BDDD-85531503F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26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2843D-0820-4D44-B34A-9866B9B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7937-2FF2-4C4F-866B-77B1744C3900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3C99-D48B-4675-B2CC-65086BE3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B34D-729E-41EA-8E37-C50EC90E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DD66-A2E9-469A-913F-9098062BF1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8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C04F-2B14-464E-9ACD-121A695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8727-5FCC-4C06-A04E-941807B86DDA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3532-2F76-49BB-A963-9747798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FEF6-2E9A-4C58-BA4E-1587074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A98F-D2AD-4BC9-8F1E-BA83EC72C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1F57-5FC3-4B14-93E6-8D0E8806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0683-A305-4639-ADCA-94F359F7C9A1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1A6-C398-4396-958B-81F23206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675F-DBB2-47AE-BF37-ABF6DE72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51E7-69C5-4315-A24F-5C0EA2B5C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3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3925" cy="562062"/>
          </a:xfrm>
        </p:spPr>
        <p:txBody>
          <a:bodyPr>
            <a:noAutofit/>
          </a:bodyPr>
          <a:lstStyle>
            <a:lvl1pPr>
              <a:defRPr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EDA41-B5CB-482A-A194-AF274237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217-5FA7-4A06-8BD3-7EC2450C5993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3F79DE-75D8-4920-AC4F-12CAF75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961589-47CF-42F7-A51A-E09E52B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0371-84DD-41C5-AE36-D59B4D36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EC-4347-46D5-AF72-CB367F83232E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12CB-225D-43BD-8B81-38C90E14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ADB5-03ED-43B0-924F-8D72F9BD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D1B-4071-49ED-9174-7D4458CCC6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845D33-BFA1-438A-BD1E-07344CAD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9054-F755-498E-80BD-A58C4BAFAE34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1B6A4-4723-4C2C-88DE-86A5E840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90EE8-BE23-457D-881D-A1F3236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FC1-4ECE-443B-A478-8FEAAC8C7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5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69CA4-7507-4FD1-A1D7-97E5A7D7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57F1-30FA-4EFA-9B76-C81A64405475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73524-5138-4618-814E-A14707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828E3E-0BF5-4C3D-8150-5854079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918-1523-4752-95B5-C05234FB1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1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3E6F9D-F388-4D3B-A0FF-C273B27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5E3-2CED-4875-8727-C14B4E5B897E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6FE394-5740-4FAC-829A-B39D0FC8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1698B5-9230-4015-8778-B48C7BD4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6609-8A36-4FD8-A408-FB06E5A63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49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E061B-08FC-4EF7-B794-BC293425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164F-235C-4C65-A467-518508F184ED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8B979A-A56A-4A1C-BCF8-C6B4D41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C9EDAC-35BA-429A-99D3-6B77C913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574-44FC-44A2-877D-2EF54E0E28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2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D801E-4D79-4F69-8755-94A3CFAE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F06C-4602-43C4-81E8-670DAE424E36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27650C-D644-45F5-A9C6-EFB7ACDE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B6304-9D03-4CB7-A82F-9DAA72E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8A2D-3AE5-4CCD-8E36-03F3DCA112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8DC2E-B3BE-4C2A-A850-714666C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2963-AF4F-4DB8-A281-FF8C5ECD0671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9ABA0-BF4D-4DA3-A9BC-EA775D6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1F45F-74D5-45CF-BC01-AE87B17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B0DF-7CBC-4BE4-BECE-285ACF344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6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D91D8D-D8A0-412F-B055-7CD997037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8757E-4A15-4F4F-83DC-52F0AF15F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08FD-03AD-4350-99C9-7033B3C8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F1D2A-EEB0-466C-A269-D0D239E2F9E4}" type="datetime1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5789-E4B4-4DD3-AD60-64644AC1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FC51-BBB9-4D24-8BFA-B923DE7D7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34ED188C-7518-4E30-9415-6D8B7273ED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D85B0B-111C-41BD-AD38-C444BFF5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1803"/>
            <a:ext cx="9906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令和５年度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latinLnBrk="1" hangingPunct="1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臨海副都心における自動運転技術を活用した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latinLnBrk="1" hangingPunct="1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サービスの構築に関するプロジェクト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latinLnBrk="1" hangingPunct="1"/>
            <a:b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</a:br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企画提案書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A3097CE-80EB-4ACD-BD3E-B84D2681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88172"/>
              </p:ext>
            </p:extLst>
          </p:nvPr>
        </p:nvGraphicFramePr>
        <p:xfrm>
          <a:off x="1352550" y="4458434"/>
          <a:ext cx="7200900" cy="1705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1470761">
                  <a:extLst>
                    <a:ext uri="{9D8B030D-6E8A-4147-A177-3AD203B41FA5}">
                      <a16:colId xmlns:a16="http://schemas.microsoft.com/office/drawing/2014/main" val="867372507"/>
                    </a:ext>
                  </a:extLst>
                </a:gridCol>
                <a:gridCol w="5469789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effectLst/>
                        </a:rPr>
                        <a:t>企画提案者名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代表者・役職及び氏名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marL="133350" indent="-13335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連　絡　先</a:t>
                      </a: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部署名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担当者名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659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住所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電話番号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3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FAX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メールアドレス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D37D63A-1AE0-4A9C-980C-3FDC4C4A409D}"/>
              </a:ext>
            </a:extLst>
          </p:cNvPr>
          <p:cNvSpPr txBox="1">
            <a:spLocks/>
          </p:cNvSpPr>
          <p:nvPr/>
        </p:nvSpPr>
        <p:spPr bwMode="auto">
          <a:xfrm>
            <a:off x="1352550" y="4199902"/>
            <a:ext cx="7200900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年○月○日作成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538066" y="36617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（様式２）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BD1A9D-1985-4857-9A0D-518C3CCC7F0A}"/>
              </a:ext>
            </a:extLst>
          </p:cNvPr>
          <p:cNvSpPr txBox="1"/>
          <p:nvPr/>
        </p:nvSpPr>
        <p:spPr>
          <a:xfrm>
            <a:off x="0" y="6544384"/>
            <a:ext cx="9365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本様式は参考です。必ずしも本様式の枠に準じる必要はありません。必要に応じて見やすく自由に作成していただいて構いません。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01040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dirty="0"/>
              <a:t>0</a:t>
            </a:r>
            <a:r>
              <a:rPr lang="ja-JP" altLang="en-US" sz="2400" dirty="0"/>
              <a:t>．項目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64701"/>
            <a:ext cx="9444134" cy="5876481"/>
          </a:xfr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・各項目の提案内容を記載してください。記載内容に応じて枠のサイズを修正いただき、</a:t>
            </a:r>
            <a:r>
              <a:rPr lang="en-US" altLang="ja-JP" sz="1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ページに複数項目記載いただいても構いません。</a:t>
            </a:r>
            <a:endParaRPr lang="en-US" altLang="ja-JP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F0A88E3-A628-48D4-8D84-D43098535FCB}"/>
              </a:ext>
            </a:extLst>
          </p:cNvPr>
          <p:cNvSpPr txBox="1">
            <a:spLocks/>
          </p:cNvSpPr>
          <p:nvPr/>
        </p:nvSpPr>
        <p:spPr bwMode="auto">
          <a:xfrm>
            <a:off x="538066" y="36617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（様式２）</a:t>
            </a:r>
          </a:p>
        </p:txBody>
      </p:sp>
    </p:spTree>
    <p:extLst>
      <p:ext uri="{BB962C8B-B14F-4D97-AF65-F5344CB8AC3E}">
        <p14:creationId xmlns:p14="http://schemas.microsoft.com/office/powerpoint/2010/main" val="142186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9521</TotalTime>
  <Words>124</Words>
  <PresentationFormat>A4 210 x 297 mm</PresentationFormat>
  <Paragraphs>41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ＭＳ ゴシック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0．項目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2020-05-13T13:58:10Z</cp:lastPrinted>
  <dcterms:created xsi:type="dcterms:W3CDTF">2018-09-11T09:46:44Z</dcterms:created>
  <dcterms:modified xsi:type="dcterms:W3CDTF">2023-04-21T02:39:48Z</dcterms:modified>
</cp:coreProperties>
</file>